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5FC13C3-8D5F-46DF-A451-C3259CABF6FF}" type="datetimeFigureOut">
              <a:rPr lang="en-US" smtClean="0"/>
              <a:pPr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49E7A24-FE28-4A27-85FD-A7B5A3B7C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n-US" sz="4400" b="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Listening for Lions Review </a:t>
            </a:r>
            <a:endParaRPr lang="en-US" sz="4400" b="0" dirty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810000"/>
            <a:ext cx="6172200" cy="1371600"/>
          </a:xfrm>
        </p:spPr>
        <p:txBody>
          <a:bodyPr/>
          <a:lstStyle/>
          <a:p>
            <a:pPr algn="ctr"/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By: Elisa Geer </a:t>
            </a:r>
            <a:endParaRPr lang="en-US" b="0" dirty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3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Rating—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“Two thumbs up” –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  <a:sym typeface="Wingdings" pitchFamily="2" charset="2"/>
              </a:rPr>
              <a:t>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838200" y="2590800"/>
            <a:ext cx="12192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2209800" y="2590800"/>
            <a:ext cx="12192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4953000" y="2590800"/>
            <a:ext cx="12192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581400" y="2590800"/>
            <a:ext cx="12192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6324600" y="2590800"/>
            <a:ext cx="12192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3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Info—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3200" dirty="0" smtClean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  <a:p>
            <a:r>
              <a:rPr lang="en-US" sz="3200" dirty="0" smtClean="0">
                <a:latin typeface="Kristen ITC" pitchFamily="66" charset="0"/>
              </a:rPr>
              <a:t>Listening for lions</a:t>
            </a:r>
          </a:p>
          <a:p>
            <a:endParaRPr lang="en-US" sz="3200" dirty="0" smtClean="0">
              <a:latin typeface="Kristen ITC" pitchFamily="66" charset="0"/>
            </a:endParaRPr>
          </a:p>
          <a:p>
            <a:r>
              <a:rPr lang="en-US" sz="3200" dirty="0" smtClean="0">
                <a:latin typeface="Kristen ITC" pitchFamily="66" charset="0"/>
              </a:rPr>
              <a:t>Gloria Whelan </a:t>
            </a:r>
          </a:p>
          <a:p>
            <a:endParaRPr lang="en-US" sz="3200" dirty="0" smtClean="0">
              <a:latin typeface="Kristen ITC" pitchFamily="66" charset="0"/>
            </a:endParaRPr>
          </a:p>
          <a:p>
            <a:r>
              <a:rPr lang="en-US" sz="3200" dirty="0" smtClean="0">
                <a:latin typeface="Kristen ITC" pitchFamily="66" charset="0"/>
              </a:rPr>
              <a:t>208 pages </a:t>
            </a:r>
          </a:p>
          <a:p>
            <a:endParaRPr lang="en-US" sz="3200" dirty="0" smtClean="0">
              <a:latin typeface="Kristen ITC" pitchFamily="66" charset="0"/>
            </a:endParaRPr>
          </a:p>
          <a:p>
            <a:r>
              <a:rPr lang="en-US" sz="3200" dirty="0" err="1" smtClean="0">
                <a:latin typeface="Kristen ITC" pitchFamily="66" charset="0"/>
              </a:rPr>
              <a:t>Hypercollins</a:t>
            </a:r>
            <a:endParaRPr lang="en-US" sz="3200" dirty="0" smtClean="0">
              <a:latin typeface="Kristen ITC" pitchFamily="66" charset="0"/>
            </a:endParaRPr>
          </a:p>
          <a:p>
            <a:endParaRPr lang="en-US" sz="3200" dirty="0" smtClean="0">
              <a:latin typeface="Kristen ITC" pitchFamily="66" charset="0"/>
            </a:endParaRPr>
          </a:p>
          <a:p>
            <a:r>
              <a:rPr lang="en-US" sz="3200" dirty="0" smtClean="0">
                <a:latin typeface="Kristen ITC" pitchFamily="66" charset="0"/>
              </a:rPr>
              <a:t>2005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Listening for Lions </a:t>
            </a:r>
            <a:b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</a:b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VS. </a:t>
            </a:r>
            <a:b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</a:b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Homeless bird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44165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5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Similarities:</a:t>
            </a:r>
          </a:p>
          <a:p>
            <a:pPr algn="ctr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They are both about young girls away from home.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Both the girls end up going back home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 they both try to be strong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They both live lies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They're both by Gloria Whelan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Listening for Lions 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VS. 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Homeless bird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434035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Differences:</a:t>
            </a:r>
          </a:p>
          <a:p>
            <a:r>
              <a:rPr lang="en-US" dirty="0" smtClean="0">
                <a:latin typeface="Kristen ITC" pitchFamily="66" charset="0"/>
              </a:rPr>
              <a:t>One girl lost both parents and one ran away for them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One needs a home and one has a big home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One goes through many places and one stays in only two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One is from </a:t>
            </a:r>
            <a:r>
              <a:rPr lang="en-US" dirty="0" err="1" smtClean="0">
                <a:latin typeface="Kristen ITC" pitchFamily="66" charset="0"/>
              </a:rPr>
              <a:t>india</a:t>
            </a:r>
            <a:r>
              <a:rPr lang="en-US" dirty="0" smtClean="0">
                <a:latin typeface="Kristen ITC" pitchFamily="66" charset="0"/>
              </a:rPr>
              <a:t> and one from </a:t>
            </a:r>
            <a:r>
              <a:rPr lang="en-US" dirty="0" err="1" smtClean="0">
                <a:latin typeface="Kristen ITC" pitchFamily="66" charset="0"/>
              </a:rPr>
              <a:t>africa</a:t>
            </a:r>
            <a:endParaRPr lang="en-US" dirty="0" smtClean="0">
              <a:latin typeface="Kristen ITC" pitchFamily="66" charset="0"/>
            </a:endParaRP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They both have different covers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the literary terms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book was in the first person point of view. </a:t>
            </a:r>
          </a:p>
          <a:p>
            <a:endParaRPr lang="en-US" dirty="0" smtClean="0"/>
          </a:p>
          <a:p>
            <a:r>
              <a:rPr lang="en-US" dirty="0" smtClean="0"/>
              <a:t>This book was in Africa in the begging and end, and in the middle it took place in England. </a:t>
            </a:r>
          </a:p>
          <a:p>
            <a:endParaRPr lang="en-US" dirty="0" smtClean="0"/>
          </a:p>
          <a:p>
            <a:r>
              <a:rPr lang="en-US" dirty="0" smtClean="0"/>
              <a:t>There were many conflicts, one was both her mother and father dyeing and another, that she was living a lie that she wanted to tell.</a:t>
            </a:r>
          </a:p>
          <a:p>
            <a:endParaRPr lang="en-US" dirty="0" smtClean="0"/>
          </a:p>
          <a:p>
            <a:r>
              <a:rPr lang="en-US" dirty="0" smtClean="0"/>
              <a:t>I think that the book showed that Rachel was caring and sometimes thankful for what she did have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Likes and dislikes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785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Likes:</a:t>
            </a:r>
          </a:p>
          <a:p>
            <a:pPr algn="ctr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liked the storyline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liked that it was a story that actually taught me something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liked how you felt what the character felt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liked the little mystery in the story </a:t>
            </a:r>
          </a:p>
          <a:p>
            <a:endParaRPr lang="en-US" dirty="0" smtClean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liked the addition of the birds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Likes and dislikes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Kristen ITC" pitchFamily="66" charset="0"/>
              </a:rPr>
              <a:t>Dislikes:</a:t>
            </a:r>
          </a:p>
          <a:p>
            <a:pPr algn="ctr"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I didn’t like it that it was in first person </a:t>
            </a:r>
          </a:p>
          <a:p>
            <a:endParaRPr lang="en-US" dirty="0" smtClean="0">
              <a:latin typeface="Kristen ITC" pitchFamily="66" charset="0"/>
            </a:endParaRPr>
          </a:p>
          <a:p>
            <a:pPr>
              <a:buNone/>
            </a:pP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</TotalTime>
  <Words>258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Listening for Lions Review </vt:lpstr>
      <vt:lpstr>Rating—</vt:lpstr>
      <vt:lpstr>Info—</vt:lpstr>
      <vt:lpstr>Listening for Lions  VS.  Homeless bird</vt:lpstr>
      <vt:lpstr>Listening for Lions  VS.  Homeless bird</vt:lpstr>
      <vt:lpstr>the literary terms </vt:lpstr>
      <vt:lpstr>Likes and dislikes </vt:lpstr>
      <vt:lpstr>Likes and dislikes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Listening for Lions Review</dc:title>
  <dc:creator>Herbby</dc:creator>
  <cp:lastModifiedBy>Herbby</cp:lastModifiedBy>
  <cp:revision>6</cp:revision>
  <dcterms:created xsi:type="dcterms:W3CDTF">2010-05-19T09:57:32Z</dcterms:created>
  <dcterms:modified xsi:type="dcterms:W3CDTF">2010-05-19T10:53:35Z</dcterms:modified>
</cp:coreProperties>
</file>